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B07"/>
    <a:srgbClr val="2D0E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AD059-D1CE-4D7A-9DD2-B8CFCCB03F15}" type="datetimeFigureOut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10D4B-E463-4A8D-B853-DD4BE24E09F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10D4B-E463-4A8D-B853-DD4BE24E09F1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5F25-40A6-487E-B63D-CD8D15C8D0E5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5764-9F73-4E6F-903C-1779A905987B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0E15-DA98-4737-B854-371E2FBC95FC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C3DA-D81A-43FF-828B-64B136050C35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D00-4314-4C03-9729-65F1A8D9F21C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0B32-8F16-4B69-A5F8-96FE2E6817A0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AB2D-AC38-4AF9-BA66-99EC34D56037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0370-E9C1-458B-A707-CC25CF650EF7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8ADF-E09B-4413-A09F-F9685CA70EFA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71EE-62E1-4ABB-8C96-623296B8A6A7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FB09-EB25-4A2A-88CF-F94BA3E6B06B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A2C7-16DF-4F18-A513-E5EE463B7D99}" type="datetime1">
              <a:rPr lang="hu-HU" smtClean="0"/>
              <a:pPr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XV. </a:t>
            </a:r>
            <a:r>
              <a:rPr lang="hu-H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………. Fehérvári </a:t>
            </a:r>
            <a:r>
              <a:rPr lang="hu-H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Futballfesztivál</a:t>
            </a:r>
            <a:endParaRPr lang="hu-H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8352928" cy="1752600"/>
          </a:xfrm>
        </p:spPr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VIDEOTON BARÁTI KÖR Nemzetközi Kispályás Labdarúgó Kupa és Családi Sport- és Egészségnapok</a:t>
            </a: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547664" y="5085184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Székesfehérvár, Videoton Oktatási Központ,</a:t>
            </a:r>
          </a:p>
          <a:p>
            <a:pPr algn="ctr"/>
            <a:r>
              <a:rPr lang="hu-H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2014. december 23. – 31.</a:t>
            </a:r>
            <a:endParaRPr lang="hu-H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Kommunikációs terv –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nyomtatott sajtó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Fejér Megyei Hírlap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FehérVár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magazin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Nemzeti Sport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Four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Four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Two</a:t>
            </a:r>
            <a:endParaRPr lang="hu-H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Saját beharangozó kiadvány és műsorfüzet 32 oldalon, december 15-i megjelenéssel 8.000 példányban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Stb.</a:t>
            </a:r>
            <a:endParaRPr lang="hu-HU" dirty="0">
              <a:solidFill>
                <a:srgbClr val="FFFF00"/>
              </a:solidFill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472840" cy="47284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492896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140968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645024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221088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805264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z="1100" smtClean="0"/>
              <a:pPr/>
              <a:t>10</a:t>
            </a:fld>
            <a:endParaRPr lang="hu-H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Kommunikációs terv –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csarnok megjelenések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Molinó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Ledfal</a:t>
            </a:r>
            <a:endParaRPr lang="hu-H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Hangos reklám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Szórólapok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Csoportelnevezések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Gálaelnevezések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Gálapólók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Kezdőrúgások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Tombola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Plakátok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Termékek, stb.</a:t>
            </a: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060848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492896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924944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861048"/>
            <a:ext cx="472840" cy="472840"/>
          </a:xfrm>
          <a:prstGeom prst="ellipse">
            <a:avLst/>
          </a:prstGeom>
        </p:spPr>
      </p:pic>
      <p:pic>
        <p:nvPicPr>
          <p:cNvPr id="11" name="Kép 10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293096"/>
            <a:ext cx="472840" cy="472840"/>
          </a:xfrm>
          <a:prstGeom prst="ellipse">
            <a:avLst/>
          </a:prstGeom>
        </p:spPr>
      </p:pic>
      <p:pic>
        <p:nvPicPr>
          <p:cNvPr id="12" name="Kép 11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797152"/>
            <a:ext cx="472840" cy="472840"/>
          </a:xfrm>
          <a:prstGeom prst="ellipse">
            <a:avLst/>
          </a:prstGeom>
        </p:spPr>
      </p:pic>
      <p:pic>
        <p:nvPicPr>
          <p:cNvPr id="13" name="Kép 12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229200"/>
            <a:ext cx="472840" cy="472840"/>
          </a:xfrm>
          <a:prstGeom prst="ellipse">
            <a:avLst/>
          </a:prstGeom>
        </p:spPr>
      </p:pic>
      <p:pic>
        <p:nvPicPr>
          <p:cNvPr id="14" name="Kép 1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661248"/>
            <a:ext cx="472840" cy="472840"/>
          </a:xfrm>
          <a:prstGeom prst="ellipse">
            <a:avLst/>
          </a:prstGeom>
        </p:spPr>
      </p:pic>
      <p:pic>
        <p:nvPicPr>
          <p:cNvPr id="15" name="Kép 1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6093296"/>
            <a:ext cx="472840" cy="472840"/>
          </a:xfrm>
          <a:prstGeom prst="ellipse">
            <a:avLst/>
          </a:prstGeom>
        </p:spPr>
      </p:pic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z="1100" smtClean="0"/>
              <a:pPr/>
              <a:t>11</a:t>
            </a:fld>
            <a:endParaRPr lang="hu-H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Köszönöm a figyelmet!</a:t>
            </a:r>
            <a:endParaRPr lang="hu-H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60032" y="4653136"/>
            <a:ext cx="3610744" cy="604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Juhász László</a:t>
            </a:r>
            <a:endParaRPr lang="hu-H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5580112" y="530120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főszervező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z="1100" smtClean="0"/>
              <a:pPr/>
              <a:t>12</a:t>
            </a:fld>
            <a:endParaRPr lang="hu-HU" dirty="0"/>
          </a:p>
        </p:txBody>
      </p:sp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99592" y="2636912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HAJRÁ VIDI!</a:t>
            </a:r>
            <a:endParaRPr lang="hu-HU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Idei terveink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Helyszín : Videoton Oktatási Központ, Székesfehérvár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Dátum: 2014. december 23. – december 31. (24-25-26 szünet)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belépés december 29. kivételével 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ingyenes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23.: Szurkolói Kupa</a:t>
            </a:r>
          </a:p>
          <a:p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708920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789040"/>
            <a:ext cx="472840" cy="472840"/>
          </a:xfrm>
          <a:prstGeom prst="ellipse">
            <a:avLst/>
          </a:prstGeom>
        </p:spPr>
      </p:pic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2</a:t>
            </a:fld>
            <a:endParaRPr lang="hu-HU" dirty="0"/>
          </a:p>
        </p:txBody>
      </p:sp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365104"/>
            <a:ext cx="472840" cy="472840"/>
          </a:xfrm>
          <a:prstGeom prst="ellipse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Programok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27. 08.00: 32 csapatos Futballfesztivál kezdete, napközben U10-es gyermektorna 4 csapat részvételével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28.: nap közben Női Kupa 4 csapat bevonásával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29.: nap közben UEFA Torna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30.: helyosztók, a Futballfesztivál döntője, gálameccsek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31.: Öregfiúk Kupa 8 csapattal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Összesen 1.000 fő feletti 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játékosszám</a:t>
            </a:r>
            <a:endParaRPr lang="hu-H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Minden nap ketrecfoci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780928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645024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149080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941168"/>
            <a:ext cx="472840" cy="472840"/>
          </a:xfrm>
          <a:prstGeom prst="ellipse">
            <a:avLst/>
          </a:prstGeom>
        </p:spPr>
      </p:pic>
      <p:pic>
        <p:nvPicPr>
          <p:cNvPr id="11" name="Kép 10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373216"/>
            <a:ext cx="472840" cy="472840"/>
          </a:xfrm>
          <a:prstGeom prst="ellipse">
            <a:avLst/>
          </a:prstGeom>
        </p:spPr>
      </p:pic>
      <p:sp>
        <p:nvSpPr>
          <p:cNvPr id="12" name="Dia számának helye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3</a:t>
            </a:fld>
            <a:endParaRPr lang="hu-HU" dirty="0"/>
          </a:p>
        </p:txBody>
      </p:sp>
      <p:pic>
        <p:nvPicPr>
          <p:cNvPr id="13" name="Kép 12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805264"/>
            <a:ext cx="472840" cy="472840"/>
          </a:xfrm>
          <a:prstGeom prst="ellipse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UEFA Torna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Terv: tisztelgés a Videoton 84-85 UEFA döntős csapat előtt</a:t>
            </a:r>
          </a:p>
          <a:p>
            <a:pPr>
              <a:buNone/>
            </a:pPr>
            <a:r>
              <a:rPr lang="hu-H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Résztvevők:</a:t>
            </a:r>
          </a:p>
          <a:p>
            <a:pPr lvl="1">
              <a:buBlip>
                <a:blip r:embed="rId2"/>
              </a:buBlip>
            </a:pP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Videoton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Dukla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Praha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PSG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Partizan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Beograd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Manchester United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Zeljeznicar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2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Sarajevo</a:t>
            </a: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84-85</a:t>
            </a:r>
          </a:p>
          <a:p>
            <a:pPr lvl="1">
              <a:buBlip>
                <a:blip r:embed="rId2"/>
              </a:buBlip>
            </a:pPr>
            <a:r>
              <a:rPr lang="hu-HU" sz="2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 Madrid 84-85</a:t>
            </a:r>
            <a:endParaRPr lang="hu-HU" sz="29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1556792"/>
            <a:ext cx="472840" cy="472840"/>
          </a:xfrm>
          <a:prstGeom prst="ellipse">
            <a:avLst/>
          </a:prstGeom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4</a:t>
            </a:fld>
            <a:endParaRPr lang="hu-H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412" y="274638"/>
            <a:ext cx="7499176" cy="1143000"/>
          </a:xfrm>
        </p:spPr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A Futballfesztivál tervezett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külföldi és külhoni csapatai: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Zadar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(Székesfehérvár testvérvárosa)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Opole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(Székesfehérvár testvérvárosa)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Szentegyháza (Erdély)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Felvidék (most Szlovákia)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Délvidék-Vajdaság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(most Szerbia)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Kárpátalja (most Ukrajna)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Őrvidék (most Ausztria)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Muravidék (most Szlovénia)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Összesen 120 vendég a labdarúgó tornán!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348880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780928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284984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717032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149080"/>
            <a:ext cx="472840" cy="472840"/>
          </a:xfrm>
          <a:prstGeom prst="ellipse">
            <a:avLst/>
          </a:prstGeom>
        </p:spPr>
      </p:pic>
      <p:pic>
        <p:nvPicPr>
          <p:cNvPr id="11" name="Kép 10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4581128"/>
            <a:ext cx="472840" cy="472840"/>
          </a:xfrm>
          <a:prstGeom prst="ellipse">
            <a:avLst/>
          </a:prstGeom>
        </p:spPr>
      </p:pic>
      <p:pic>
        <p:nvPicPr>
          <p:cNvPr id="12" name="Kép 11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013176"/>
            <a:ext cx="472840" cy="472840"/>
          </a:xfrm>
          <a:prstGeom prst="ellipse">
            <a:avLst/>
          </a:prstGeom>
        </p:spPr>
      </p:pic>
      <p:pic>
        <p:nvPicPr>
          <p:cNvPr id="13" name="Kép 12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5517232"/>
            <a:ext cx="472840" cy="472840"/>
          </a:xfrm>
          <a:prstGeom prst="ellipse">
            <a:avLst/>
          </a:prstGeom>
        </p:spPr>
      </p:pic>
      <p:sp>
        <p:nvSpPr>
          <p:cNvPr id="14" name="Dia számának helye 1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5</a:t>
            </a:fld>
            <a:endParaRPr lang="hu-H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Tervezett kiegészítő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programok: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5050904" cy="4525963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Gyermekmegőrző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Kreatív mozgásformák mindenkinek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Kabalákkal fotózás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Tombola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Hetesrúgó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verseny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Free 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style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bemutató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Egészséges életmód és életviteli tanácsadások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Szűrővizsgálatok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Küzdősport bemutatók stb.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868144" y="1988840"/>
            <a:ext cx="30243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700" dirty="0" smtClean="0"/>
              <a:t>   </a:t>
            </a: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Csocsó</a:t>
            </a:r>
          </a:p>
          <a:p>
            <a:pPr>
              <a:buFont typeface="Arial" pitchFamily="34" charset="0"/>
              <a:buChar char="•"/>
            </a:pP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Darts</a:t>
            </a:r>
          </a:p>
          <a:p>
            <a:pPr>
              <a:buFont typeface="Arial" pitchFamily="34" charset="0"/>
              <a:buChar char="•"/>
            </a:pP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Ketrecfoci</a:t>
            </a:r>
          </a:p>
          <a:p>
            <a:pPr>
              <a:buFont typeface="Arial" pitchFamily="34" charset="0"/>
              <a:buChar char="•"/>
            </a:pP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hu-HU" sz="27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X-box</a:t>
            </a:r>
            <a:endParaRPr lang="hu-HU" sz="27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hu-HU" sz="27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Ping-pong</a:t>
            </a:r>
            <a:endParaRPr lang="hu-HU" sz="27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Játszóvár</a:t>
            </a:r>
          </a:p>
          <a:p>
            <a:pPr>
              <a:buFont typeface="Arial" pitchFamily="34" charset="0"/>
              <a:buChar char="•"/>
            </a:pP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Kép 5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1916832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2420888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2852936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284984"/>
            <a:ext cx="472840" cy="472840"/>
          </a:xfrm>
          <a:prstGeom prst="ellipse">
            <a:avLst/>
          </a:prstGeom>
        </p:spPr>
      </p:pic>
      <p:pic>
        <p:nvPicPr>
          <p:cNvPr id="11" name="Kép 10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789040"/>
            <a:ext cx="472840" cy="472840"/>
          </a:xfrm>
          <a:prstGeom prst="ellipse">
            <a:avLst/>
          </a:prstGeom>
        </p:spPr>
      </p:pic>
      <p:pic>
        <p:nvPicPr>
          <p:cNvPr id="12" name="Kép 11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4293096"/>
            <a:ext cx="472840" cy="472840"/>
          </a:xfrm>
          <a:prstGeom prst="ellipse">
            <a:avLst/>
          </a:prstGeom>
        </p:spPr>
      </p:pic>
      <p:pic>
        <p:nvPicPr>
          <p:cNvPr id="13" name="Kép 12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4797152"/>
            <a:ext cx="472840" cy="472840"/>
          </a:xfrm>
          <a:prstGeom prst="ellipse">
            <a:avLst/>
          </a:prstGeom>
        </p:spPr>
      </p:pic>
      <p:pic>
        <p:nvPicPr>
          <p:cNvPr id="14" name="Kép 13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5373216"/>
            <a:ext cx="472840" cy="472840"/>
          </a:xfrm>
          <a:prstGeom prst="ellipse">
            <a:avLst/>
          </a:prstGeom>
        </p:spPr>
      </p:pic>
      <p:pic>
        <p:nvPicPr>
          <p:cNvPr id="15" name="Kép 14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5805264"/>
            <a:ext cx="472840" cy="472840"/>
          </a:xfrm>
          <a:prstGeom prst="ellipse">
            <a:avLst/>
          </a:prstGeom>
        </p:spPr>
      </p:pic>
      <p:pic>
        <p:nvPicPr>
          <p:cNvPr id="16" name="Kép 15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1988840"/>
            <a:ext cx="472840" cy="472840"/>
          </a:xfrm>
          <a:prstGeom prst="ellipse">
            <a:avLst/>
          </a:prstGeom>
        </p:spPr>
      </p:pic>
      <p:pic>
        <p:nvPicPr>
          <p:cNvPr id="17" name="Kép 16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2420888"/>
            <a:ext cx="472840" cy="472840"/>
          </a:xfrm>
          <a:prstGeom prst="ellipse">
            <a:avLst/>
          </a:prstGeom>
        </p:spPr>
      </p:pic>
      <p:pic>
        <p:nvPicPr>
          <p:cNvPr id="18" name="Kép 17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2852936"/>
            <a:ext cx="472840" cy="472840"/>
          </a:xfrm>
          <a:prstGeom prst="ellipse">
            <a:avLst/>
          </a:prstGeom>
        </p:spPr>
      </p:pic>
      <p:pic>
        <p:nvPicPr>
          <p:cNvPr id="19" name="Kép 18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3284984"/>
            <a:ext cx="472840" cy="472840"/>
          </a:xfrm>
          <a:prstGeom prst="ellipse">
            <a:avLst/>
          </a:prstGeom>
        </p:spPr>
      </p:pic>
      <p:pic>
        <p:nvPicPr>
          <p:cNvPr id="20" name="Kép 19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3717032"/>
            <a:ext cx="472840" cy="472840"/>
          </a:xfrm>
          <a:prstGeom prst="ellipse">
            <a:avLst/>
          </a:prstGeom>
        </p:spPr>
      </p:pic>
      <p:pic>
        <p:nvPicPr>
          <p:cNvPr id="21" name="Kép 20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4149080"/>
            <a:ext cx="472840" cy="472840"/>
          </a:xfrm>
          <a:prstGeom prst="ellipse">
            <a:avLst/>
          </a:prstGeom>
        </p:spPr>
      </p:pic>
      <p:sp>
        <p:nvSpPr>
          <p:cNvPr id="22" name="Dia számának helye 2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6</a:t>
            </a:fld>
            <a:endParaRPr lang="hu-H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Kommunikációs terv –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televízió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Az UEFA és a torna döntője élő adásban valamely sportcsatornán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Fehérvár TV napi összefoglaló, előző ismétlése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TV2 megjelenés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Közszolgálati televízió megjelenés</a:t>
            </a:r>
          </a:p>
          <a:p>
            <a:endParaRPr lang="hu-H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Plazmatévék 100 forgalmas helyszínen</a:t>
            </a:r>
          </a:p>
          <a:p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LED-falak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2924944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3501008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005064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085184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589240"/>
            <a:ext cx="472840" cy="472840"/>
          </a:xfrm>
          <a:prstGeom prst="ellipse">
            <a:avLst/>
          </a:prstGeom>
        </p:spPr>
      </p:pic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7</a:t>
            </a:fld>
            <a:endParaRPr lang="hu-H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Kommunikációs terv –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rádió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Elsősorban helyi és régiós rádióadókban, Pláza Rádióban beharangozó spotok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Fehérvár Rádió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Vörösmarty Rádió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Kék Duna Rádió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Plaza Rádió</a:t>
            </a: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Stb.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Kép 3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5448" y="5589240"/>
            <a:ext cx="1328552" cy="1268760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3068960"/>
            <a:ext cx="472840" cy="472840"/>
          </a:xfrm>
          <a:prstGeom prst="ellipse">
            <a:avLst/>
          </a:prstGeom>
        </p:spPr>
      </p:pic>
      <p:pic>
        <p:nvPicPr>
          <p:cNvPr id="7" name="Kép 6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3717032"/>
            <a:ext cx="472840" cy="472840"/>
          </a:xfrm>
          <a:prstGeom prst="ellipse">
            <a:avLst/>
          </a:prstGeom>
        </p:spPr>
      </p:pic>
      <p:pic>
        <p:nvPicPr>
          <p:cNvPr id="8" name="Kép 7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221088"/>
            <a:ext cx="472840" cy="472840"/>
          </a:xfrm>
          <a:prstGeom prst="ellipse">
            <a:avLst/>
          </a:prstGeom>
        </p:spPr>
      </p:pic>
      <p:pic>
        <p:nvPicPr>
          <p:cNvPr id="9" name="Kép 8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869160"/>
            <a:ext cx="472840" cy="472840"/>
          </a:xfrm>
          <a:prstGeom prst="ellipse">
            <a:avLst/>
          </a:prstGeom>
        </p:spPr>
      </p:pic>
      <p:pic>
        <p:nvPicPr>
          <p:cNvPr id="10" name="Kép 9" descr="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373216"/>
            <a:ext cx="472840" cy="472840"/>
          </a:xfrm>
          <a:prstGeom prst="ellipse">
            <a:avLst/>
          </a:prstGeom>
        </p:spPr>
      </p:pic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8</a:t>
            </a:fld>
            <a:endParaRPr lang="hu-H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Kommunikációs terv – </a:t>
            </a:r>
            <a:b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internet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157192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Fokozott 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Facebook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megjelenés</a:t>
            </a:r>
          </a:p>
          <a:p>
            <a:endParaRPr lang="hu-H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Weblapok:</a:t>
            </a:r>
          </a:p>
          <a:p>
            <a:pPr lvl="1">
              <a:buBlip>
                <a:blip r:embed="rId2"/>
              </a:buBlip>
            </a:pP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vidi.hu</a:t>
            </a:r>
            <a:endParaRPr lang="hu-H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>
              <a:buBlip>
                <a:blip r:embed="rId2"/>
              </a:buBlip>
            </a:pP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vbke.hu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2013-ban az átlagos havi látogatószám 5.237, az oldalmegtekintések száma pedig 36.308</a:t>
            </a:r>
          </a:p>
          <a:p>
            <a:pPr lvl="1" algn="just">
              <a:buBlip>
                <a:blip r:embed="rId2"/>
              </a:buBlip>
            </a:pP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szekesfehervar.hu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a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elmúlt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évben 5.195.391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oldalmegtekintés volt a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szekesfehervar.hu-n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melyet 2.3 millió látogató generált.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Google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Analystics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által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mért látogatói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trend alapján egy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átlagos felhasználó két és fél percet tölt az </a:t>
            </a:r>
            <a:endParaRPr lang="hu-H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 algn="just">
              <a:buNone/>
            </a:pP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oldalon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ami alatt 2.3 oldalt nyit meg.</a:t>
            </a:r>
            <a:endParaRPr lang="hu-H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>
              <a:buBlip>
                <a:blip r:embed="rId2"/>
              </a:buBlip>
            </a:pP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stb.</a:t>
            </a:r>
          </a:p>
        </p:txBody>
      </p:sp>
      <p:pic>
        <p:nvPicPr>
          <p:cNvPr id="4" name="Kép 3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84368" y="5661248"/>
            <a:ext cx="1259632" cy="1196752"/>
          </a:xfrm>
          <a:prstGeom prst="ellipse">
            <a:avLst/>
          </a:prstGeom>
        </p:spPr>
      </p:pic>
      <p:pic>
        <p:nvPicPr>
          <p:cNvPr id="5" name="Kép 4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1916832"/>
            <a:ext cx="472840" cy="472840"/>
          </a:xfrm>
          <a:prstGeom prst="ellipse">
            <a:avLst/>
          </a:prstGeom>
        </p:spPr>
      </p:pic>
      <p:pic>
        <p:nvPicPr>
          <p:cNvPr id="6" name="Kép 5" descr="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2636912"/>
            <a:ext cx="472840" cy="472840"/>
          </a:xfrm>
          <a:prstGeom prst="ellipse">
            <a:avLst/>
          </a:prstGeom>
        </p:spPr>
      </p:pic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9</a:t>
            </a:fld>
            <a:endParaRPr lang="hu-H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436</Words>
  <Application>Microsoft Office PowerPoint</Application>
  <PresentationFormat>Diavetítés a képernyőre (4:3 oldalarány)</PresentationFormat>
  <Paragraphs>113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XV. ………. Fehérvári Futballfesztivál</vt:lpstr>
      <vt:lpstr>Idei terveink</vt:lpstr>
      <vt:lpstr>Programok</vt:lpstr>
      <vt:lpstr>UEFA Torna</vt:lpstr>
      <vt:lpstr>A Futballfesztivál tervezett  külföldi és külhoni csapatai:</vt:lpstr>
      <vt:lpstr>Tervezett kiegészítő  programok:</vt:lpstr>
      <vt:lpstr>Kommunikációs terv –  televízió</vt:lpstr>
      <vt:lpstr>Kommunikációs terv –  rádió</vt:lpstr>
      <vt:lpstr>Kommunikációs terv –  internet</vt:lpstr>
      <vt:lpstr>Kommunikációs terv –  nyomtatott sajtó</vt:lpstr>
      <vt:lpstr>Kommunikációs terv –  csarnok megjelenések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XIV. Fehérvári Futballfesztivál</dc:title>
  <dc:creator>User</dc:creator>
  <cp:lastModifiedBy>User</cp:lastModifiedBy>
  <cp:revision>27</cp:revision>
  <dcterms:created xsi:type="dcterms:W3CDTF">2014-01-30T17:32:32Z</dcterms:created>
  <dcterms:modified xsi:type="dcterms:W3CDTF">2014-01-31T12:16:03Z</dcterms:modified>
</cp:coreProperties>
</file>